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5" r:id="rId18"/>
    <p:sldId id="277" r:id="rId19"/>
    <p:sldId id="276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D61"/>
    <a:srgbClr val="FF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8285F-01EF-4F44-8A25-608FD0F6FEA6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9D358-49CC-4563-9450-67441DB0E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9D358-49CC-4563-9450-67441DB0E7B3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Ольга\Desktop\Метод объединение 13.12.23_Чкалова\scale_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04856" cy="2880320"/>
          </a:xfrm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002060"/>
                </a:solidFill>
              </a:rPr>
              <a:t>Создание пластилиновой фигурки на основе каркаса</a:t>
            </a:r>
            <a:b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</a:br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 Мороз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4509120"/>
            <a:ext cx="6696744" cy="1872208"/>
          </a:xfrm>
          <a:solidFill>
            <a:schemeClr val="accent5">
              <a:lumMod val="40000"/>
              <a:lumOff val="6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ru-RU" sz="36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Павлова Ольга Александровна</a:t>
            </a:r>
          </a:p>
          <a:p>
            <a:r>
              <a:rPr lang="ru-RU" sz="2200" b="1" dirty="0">
                <a:solidFill>
                  <a:srgbClr val="002060"/>
                </a:solidFill>
              </a:rPr>
              <a:t>Педагог дополнительного образования по изобразительному творчеству</a:t>
            </a:r>
          </a:p>
          <a:p>
            <a:r>
              <a:rPr lang="ru-RU" sz="2200" b="1" dirty="0">
                <a:solidFill>
                  <a:srgbClr val="002060"/>
                </a:solidFill>
              </a:rPr>
              <a:t>МБУДО «ЦДТ пос. </a:t>
            </a:r>
            <a:r>
              <a:rPr lang="ru-RU" sz="2200" b="1" dirty="0" err="1">
                <a:solidFill>
                  <a:srgbClr val="002060"/>
                </a:solidFill>
              </a:rPr>
              <a:t>Дербышки</a:t>
            </a:r>
            <a:r>
              <a:rPr lang="ru-RU" sz="2200" b="1" dirty="0">
                <a:solidFill>
                  <a:srgbClr val="002060"/>
                </a:solidFill>
              </a:rPr>
              <a:t>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221CCB-8BD0-4E84-8826-94F8D8431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7" y="386682"/>
            <a:ext cx="3548907" cy="5922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41AA6A-432B-4FBF-A07A-54616065E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318" y="386682"/>
            <a:ext cx="4002207" cy="5922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023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BCA3A5-3B2A-411D-BCDD-BB579F9477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3744120" cy="6081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70B0AB-4A00-403C-95DE-AB7B6F0B89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9107"/>
            <a:ext cx="3744120" cy="6071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5440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0C0B23-C427-4EFF-9740-4FED2B6A7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14" y="278650"/>
            <a:ext cx="4133151" cy="6102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AA2C07-2F6C-4736-A82F-F38BD08058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36" y="278650"/>
            <a:ext cx="3939206" cy="6102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31459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F2E19C-6129-411F-9479-B677B28BA5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104458" cy="6264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3A6FE9-CFF4-46AF-B8B0-BC07DD6618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0894"/>
            <a:ext cx="3960440" cy="6234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040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94EBEC-7BB1-48BF-A83A-D02991339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6328"/>
            <a:ext cx="4005555" cy="6525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045729-1A8C-4B7A-9B58-910898699C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77" y="196913"/>
            <a:ext cx="4192794" cy="6494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43240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A04C2E-CF7E-490A-B847-7DB429E4A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0727"/>
            <a:ext cx="3322253" cy="5022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495FA6-39AB-47B3-8468-4C9EA6E8E7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81432"/>
            <a:ext cx="4464496" cy="6746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26175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47FA3-CE48-4783-8389-0CD29A31F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7627" y="950726"/>
            <a:ext cx="6672741" cy="5004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201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8CD3EB-C0D8-46A2-AA3B-89E6CD5D57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6631"/>
            <a:ext cx="9163076" cy="647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73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C70052-54D0-46AF-9E01-E0500E8ED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496944" cy="666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99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D4EF5C-FF4E-4FB4-BB4C-7D0393D73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" y="476672"/>
            <a:ext cx="909313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74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4740F1-F8B0-44E4-87CB-6DD6589F5D3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7702"/>
            <a:ext cx="4907030" cy="6562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28333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3711E4-6CA0-47FE-A82A-928C3E04AE2F}"/>
              </a:ext>
            </a:extLst>
          </p:cNvPr>
          <p:cNvSpPr/>
          <p:nvPr/>
        </p:nvSpPr>
        <p:spPr>
          <a:xfrm>
            <a:off x="827584" y="1844824"/>
            <a:ext cx="7344816" cy="1634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800" b="1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47290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8F653D-7313-46B7-9F3F-342115A0F3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213" y="145199"/>
            <a:ext cx="4647574" cy="6567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9193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9E4BD5-481E-4C02-81EA-8FA777194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93" y="123679"/>
            <a:ext cx="6455259" cy="6734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16401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96958F-E45E-4768-A401-046945A5E5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42" y="210090"/>
            <a:ext cx="3686515" cy="64378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6312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97FB9F-7A07-496A-82BA-8BB10009C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4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756731-8BC5-4E9D-A2DC-52BEDB773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" y="274638"/>
            <a:ext cx="8990713" cy="5976664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EDCE2A23-578E-4BF7-8378-4F1CD1CDB8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3004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9B8237-EFA8-4E07-A4C6-DB14D35B7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12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696A6-E8FA-493C-AFAC-B271382ED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20176"/>
            <a:ext cx="6552728" cy="84858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Материалы для работы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FA7815-F951-4F1E-BDE9-98B4513FD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96" y="1484784"/>
            <a:ext cx="8049807" cy="4641379"/>
          </a:xfrm>
        </p:spPr>
      </p:pic>
    </p:spTree>
    <p:extLst>
      <p:ext uri="{BB962C8B-B14F-4D97-AF65-F5344CB8AC3E}">
        <p14:creationId xmlns:p14="http://schemas.microsoft.com/office/powerpoint/2010/main" val="3612273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34</Words>
  <Application>Microsoft Office PowerPoint</Application>
  <PresentationFormat>Экран (4:3)</PresentationFormat>
  <Paragraphs>9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Создание пластилиновой фигурки на основе каркаса Дед Мороз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Материалы для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Моё педагогическое кредо</dc:title>
  <cp:lastModifiedBy>USER</cp:lastModifiedBy>
  <cp:revision>50</cp:revision>
  <dcterms:modified xsi:type="dcterms:W3CDTF">2023-12-13T04:29:33Z</dcterms:modified>
</cp:coreProperties>
</file>